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3" r:id="rId6"/>
    <p:sldId id="268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9C34-044A-407C-9FFD-B90164DDFBF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6F64C1E-267E-44F2-BDEE-6069C3674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637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9C34-044A-407C-9FFD-B90164DDFBF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6F64C1E-267E-44F2-BDEE-6069C3674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865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9C34-044A-407C-9FFD-B90164DDFBF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6F64C1E-267E-44F2-BDEE-6069C367414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32024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9C34-044A-407C-9FFD-B90164DDFBF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6F64C1E-267E-44F2-BDEE-6069C3674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222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9C34-044A-407C-9FFD-B90164DDFBF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6F64C1E-267E-44F2-BDEE-6069C367414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11710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9C34-044A-407C-9FFD-B90164DDFBF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6F64C1E-267E-44F2-BDEE-6069C3674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5394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9C34-044A-407C-9FFD-B90164DDFBF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64C1E-267E-44F2-BDEE-6069C3674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13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9C34-044A-407C-9FFD-B90164DDFBF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64C1E-267E-44F2-BDEE-6069C3674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8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9C34-044A-407C-9FFD-B90164DDFBF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64C1E-267E-44F2-BDEE-6069C3674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06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9C34-044A-407C-9FFD-B90164DDFBF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6F64C1E-267E-44F2-BDEE-6069C3674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011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9C34-044A-407C-9FFD-B90164DDFBF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6F64C1E-267E-44F2-BDEE-6069C3674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629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9C34-044A-407C-9FFD-B90164DDFBF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6F64C1E-267E-44F2-BDEE-6069C3674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364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9C34-044A-407C-9FFD-B90164DDFBF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64C1E-267E-44F2-BDEE-6069C3674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675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9C34-044A-407C-9FFD-B90164DDFBF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64C1E-267E-44F2-BDEE-6069C3674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141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9C34-044A-407C-9FFD-B90164DDFBF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64C1E-267E-44F2-BDEE-6069C3674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441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9C34-044A-407C-9FFD-B90164DDFBF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6F64C1E-267E-44F2-BDEE-6069C3674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18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49C34-044A-407C-9FFD-B90164DDFBF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6F64C1E-267E-44F2-BDEE-6069C3674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194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EAD4-0907-4379-B7CE-987DC727E0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21927" y="954339"/>
            <a:ext cx="8915399" cy="2843938"/>
          </a:xfrm>
        </p:spPr>
        <p:txBody>
          <a:bodyPr/>
          <a:lstStyle/>
          <a:p>
            <a:pPr algn="ctr"/>
            <a:r>
              <a:rPr lang="en-US" b="1" dirty="0"/>
              <a:t>COVID-19: PROJECT CHALLENGER AND DEFENDER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09A854-E6CC-461B-9A69-47E2AAC05F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PRESENTED BY </a:t>
            </a:r>
          </a:p>
          <a:p>
            <a:pPr algn="ctr"/>
            <a:r>
              <a:rPr lang="en-US" b="1" dirty="0"/>
              <a:t>OLATEJU O. I. (PhD)</a:t>
            </a:r>
          </a:p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26488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3555F-7E97-4878-BAA2-DC077FCB1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4A3FF-409A-4DA9-99D4-AB78B16AD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an attempt to prevent the spread of COVID-19, the following measures were put in place:</a:t>
            </a:r>
          </a:p>
          <a:p>
            <a:pPr lvl="1"/>
            <a:r>
              <a:rPr lang="en-US" dirty="0"/>
              <a:t>Lockdown of businesses</a:t>
            </a:r>
          </a:p>
          <a:p>
            <a:pPr lvl="1"/>
            <a:r>
              <a:rPr lang="en-US" dirty="0"/>
              <a:t>Restriction on movement</a:t>
            </a:r>
          </a:p>
          <a:p>
            <a:pPr lvl="1"/>
            <a:r>
              <a:rPr lang="en-US" dirty="0"/>
              <a:t>No congregation</a:t>
            </a:r>
          </a:p>
          <a:p>
            <a:r>
              <a:rPr lang="en-US" dirty="0"/>
              <a:t>Before COVID-19, many projects were on-going or about to kick start.</a:t>
            </a:r>
          </a:p>
          <a:p>
            <a:r>
              <a:rPr lang="en-US" dirty="0"/>
              <a:t>Projects in this context refers combination of resources for the creation of unique products, results, or services.</a:t>
            </a:r>
          </a:p>
        </p:txBody>
      </p:sp>
    </p:spTree>
    <p:extLst>
      <p:ext uri="{BB962C8B-B14F-4D97-AF65-F5344CB8AC3E}">
        <p14:creationId xmlns:p14="http://schemas.microsoft.com/office/powerpoint/2010/main" val="157534327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92E61-A57B-48A8-98D6-D2AF4FB2D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0559C-037F-468F-93FB-1555C8237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questions that demand answers are;</a:t>
            </a:r>
          </a:p>
          <a:p>
            <a:pPr lvl="1"/>
            <a:r>
              <a:rPr lang="en-US" dirty="0"/>
              <a:t>How are these projects managed during this period?</a:t>
            </a:r>
            <a:endParaRPr lang="en-US" sz="2000" dirty="0"/>
          </a:p>
          <a:p>
            <a:pPr lvl="1"/>
            <a:r>
              <a:rPr lang="en-US" dirty="0"/>
              <a:t>What are the current strategies put in place by business owner and corporate organization in the management of projects during COVID-19 pandemic?</a:t>
            </a:r>
          </a:p>
          <a:p>
            <a:r>
              <a:rPr lang="en-US" dirty="0"/>
              <a:t>To answer the above questions and for the purpose of this conversation, we conducted a research and came up with the following outcome</a:t>
            </a:r>
          </a:p>
        </p:txBody>
      </p:sp>
    </p:spTree>
    <p:extLst>
      <p:ext uri="{BB962C8B-B14F-4D97-AF65-F5344CB8AC3E}">
        <p14:creationId xmlns:p14="http://schemas.microsoft.com/office/powerpoint/2010/main" val="1395183000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8CF98-B222-4470-AE4F-431868CDB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38930"/>
          </a:xfrm>
        </p:spPr>
        <p:txBody>
          <a:bodyPr/>
          <a:lstStyle/>
          <a:p>
            <a:r>
              <a:rPr lang="en-US" dirty="0"/>
              <a:t>OUTCOME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F769E-CBB7-413E-ACFD-F1D755CEB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33266"/>
            <a:ext cx="8915400" cy="4177956"/>
          </a:xfrm>
        </p:spPr>
        <p:txBody>
          <a:bodyPr numCol="2">
            <a:normAutofit/>
          </a:bodyPr>
          <a:lstStyle/>
          <a:p>
            <a:r>
              <a:rPr lang="en-US" dirty="0"/>
              <a:t>Project are managed remotely by adhering to and using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Tools used in managing projects are</a:t>
            </a:r>
          </a:p>
          <a:p>
            <a:pPr lvl="1"/>
            <a:r>
              <a:rPr lang="en-US" dirty="0"/>
              <a:t>Video call apps</a:t>
            </a:r>
          </a:p>
          <a:p>
            <a:pPr lvl="1"/>
            <a:r>
              <a:rPr lang="en-US" dirty="0"/>
              <a:t>Surveillance cameras installed on site</a:t>
            </a:r>
          </a:p>
          <a:p>
            <a:pPr lvl="1"/>
            <a:r>
              <a:rPr lang="en-US" dirty="0"/>
              <a:t>Cameras are then connected to the office network with restricted access</a:t>
            </a:r>
          </a:p>
          <a:p>
            <a:pPr lvl="1"/>
            <a:r>
              <a:rPr lang="en-US" dirty="0"/>
              <a:t>Regular delivery updates are streamed</a:t>
            </a:r>
          </a:p>
          <a:p>
            <a:pPr lvl="1"/>
            <a:r>
              <a:rPr lang="en-US" dirty="0"/>
              <a:t>The system is designed for continuous recording and archiving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A90795-53E4-4D31-AD52-E45DD252A0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12" y="2333767"/>
            <a:ext cx="4753284" cy="4080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995786"/>
      </p:ext>
    </p:extLst>
  </p:cSld>
  <p:clrMapOvr>
    <a:masterClrMapping/>
  </p:clrMapOvr>
  <p:transition>
    <p:cut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9392D-B775-43F5-B100-A7251E966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1557" y="624110"/>
            <a:ext cx="9443056" cy="1280890"/>
          </a:xfrm>
        </p:spPr>
        <p:txBody>
          <a:bodyPr>
            <a:normAutofit/>
          </a:bodyPr>
          <a:lstStyle/>
          <a:p>
            <a:r>
              <a:rPr lang="en-US" dirty="0"/>
              <a:t>EVOLUTION OF TECHNOLOGICAL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F1FFD-CE2C-4061-A1F9-13AF71961A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2133599"/>
            <a:ext cx="8915401" cy="3818313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The evolution of technological processes due to COVID 19 has created a stiffen competition between the two aspects of innovation, which ae the defender and the challenger.</a:t>
            </a:r>
          </a:p>
          <a:p>
            <a:pPr lvl="2"/>
            <a:r>
              <a:rPr lang="en-US" dirty="0"/>
              <a:t>the defender (the present technology currently used for operation) e.g. equipment, assets, etc.</a:t>
            </a:r>
          </a:p>
          <a:p>
            <a:pPr lvl="2"/>
            <a:r>
              <a:rPr lang="en-US" dirty="0"/>
              <a:t>the challenger (the assumed improved technology). E.g. </a:t>
            </a:r>
          </a:p>
          <a:p>
            <a:pPr lvl="3"/>
            <a:r>
              <a:rPr lang="en-US" dirty="0"/>
              <a:t>new equipment, </a:t>
            </a:r>
          </a:p>
          <a:p>
            <a:pPr lvl="3"/>
            <a:r>
              <a:rPr lang="en-US" dirty="0"/>
              <a:t>software/program improvement, </a:t>
            </a:r>
          </a:p>
          <a:p>
            <a:pPr lvl="3"/>
            <a:r>
              <a:rPr lang="en-US" dirty="0"/>
              <a:t>introduction of new product for service, e.g. migration of </a:t>
            </a:r>
            <a:r>
              <a:rPr lang="en-US" dirty="0" err="1"/>
              <a:t>Quickteller</a:t>
            </a:r>
            <a:r>
              <a:rPr lang="en-US" dirty="0"/>
              <a:t> to </a:t>
            </a:r>
            <a:r>
              <a:rPr lang="en-US" dirty="0" err="1"/>
              <a:t>Remita</a:t>
            </a:r>
            <a:endParaRPr lang="en-US" dirty="0"/>
          </a:p>
          <a:p>
            <a:pPr lvl="3"/>
            <a:r>
              <a:rPr lang="en-US" dirty="0"/>
              <a:t>Digital processing of documents.</a:t>
            </a:r>
          </a:p>
          <a:p>
            <a:pPr lvl="3"/>
            <a:r>
              <a:rPr lang="en-US" dirty="0"/>
              <a:t>Leadership innovation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3330CF-645C-4D17-89AF-CDB0DA5CE2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196" y="2396356"/>
            <a:ext cx="2975097" cy="3035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023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E79B6-7129-4AEB-96DB-E25D241E0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EVOLUTION OF TECHNOLOGICAL PROCESSES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DFB10-42C2-4F6D-884E-C3DBAD5DE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160" y="2133599"/>
            <a:ext cx="9576262" cy="4233949"/>
          </a:xfrm>
        </p:spPr>
        <p:txBody>
          <a:bodyPr/>
          <a:lstStyle/>
          <a:p>
            <a:pPr lvl="1"/>
            <a:r>
              <a:rPr lang="en-US" sz="1800" dirty="0"/>
              <a:t>Creation of high level of competition by COVID-19 due to evolution of T. I.</a:t>
            </a:r>
          </a:p>
          <a:p>
            <a:pPr lvl="1"/>
            <a:r>
              <a:rPr lang="en-US" sz="1800" dirty="0"/>
              <a:t>Defenders optimise opportunities while Challengers create business models</a:t>
            </a:r>
          </a:p>
          <a:p>
            <a:pPr lvl="1"/>
            <a:r>
              <a:rPr lang="en-US" sz="1800" dirty="0"/>
              <a:t>Existing markets would now be challenged.</a:t>
            </a:r>
          </a:p>
          <a:p>
            <a:pPr lvl="1"/>
            <a:r>
              <a:rPr lang="en-US" sz="1800" dirty="0"/>
              <a:t>Existing products or services could be rendered obsolete by technological development</a:t>
            </a:r>
          </a:p>
          <a:p>
            <a:pPr lvl="1"/>
            <a:r>
              <a:rPr lang="en-US" sz="1800" dirty="0"/>
              <a:t>Higher risks are involved in the Defender Approach</a:t>
            </a:r>
          </a:p>
          <a:p>
            <a:pPr lvl="1"/>
            <a:r>
              <a:rPr lang="en-US" sz="1800" dirty="0"/>
              <a:t>Regulators would be more conscious of the activities of the challengers</a:t>
            </a:r>
          </a:p>
          <a:p>
            <a:pPr lvl="1"/>
            <a:r>
              <a:rPr lang="en-US" sz="1800" dirty="0"/>
              <a:t>Employees will now have access to sensitive data in their private homes.</a:t>
            </a:r>
          </a:p>
          <a:p>
            <a:pPr lvl="1"/>
            <a:r>
              <a:rPr lang="en-US" sz="1800" dirty="0"/>
              <a:t>New startups are introduced</a:t>
            </a:r>
          </a:p>
          <a:p>
            <a:pPr lvl="1"/>
            <a:r>
              <a:rPr lang="en-US" sz="1800" dirty="0"/>
              <a:t>New standards are set.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677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1C460-E61C-471F-8CBE-130B13028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CONCLUDING REMARKS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82A5A-84B4-4239-88BF-627444DC3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project environment will no more accommodate the management style that was in place before COVID -19.</a:t>
            </a:r>
          </a:p>
          <a:p>
            <a:r>
              <a:rPr lang="en-US" dirty="0"/>
              <a:t>To cope with the situation project managers will have to develop their internet skills, obtain additional information communication technology degrees, if they want to be relevant in the scheme of things.</a:t>
            </a:r>
          </a:p>
          <a:p>
            <a:r>
              <a:rPr lang="en-US" dirty="0"/>
              <a:t>This is a new world order.</a:t>
            </a:r>
          </a:p>
        </p:txBody>
      </p:sp>
    </p:spTree>
    <p:extLst>
      <p:ext uri="{BB962C8B-B14F-4D97-AF65-F5344CB8AC3E}">
        <p14:creationId xmlns:p14="http://schemas.microsoft.com/office/powerpoint/2010/main" val="855243941"/>
      </p:ext>
    </p:extLst>
  </p:cSld>
  <p:clrMapOvr>
    <a:masterClrMapping/>
  </p:clrMapOvr>
  <p:transition spd="slow">
    <p:randomBa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502D4-234D-4969-A780-904AED459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315ED-30DB-4636-8B68-ADA0CE424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The project firms and project management experts must be defenders and challengers.</a:t>
            </a:r>
          </a:p>
          <a:p>
            <a:endParaRPr lang="en-US" dirty="0"/>
          </a:p>
          <a:p>
            <a:pPr algn="just"/>
            <a:r>
              <a:rPr lang="en-US" dirty="0"/>
              <a:t>Proper analysis should be conducted to determine the worth of the defender and the challenger in terms of user-friendliness and benefit-to-cost.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Regulatory agencies should be aware of the activities of </a:t>
            </a:r>
            <a:r>
              <a:rPr lang="en-US"/>
              <a:t>the defenders.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114716"/>
      </p:ext>
    </p:extLst>
  </p:cSld>
  <p:clrMapOvr>
    <a:masterClrMapping/>
  </p:clrMapOvr>
  <p:transition spd="slow">
    <p:comb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2EA68-408C-414A-82F6-1C2E7CF52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812"/>
            <a:ext cx="10515600" cy="6008151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sz="6600" dirty="0">
                <a:latin typeface="Algerian" panose="04020705040A02060702" pitchFamily="82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589702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1495</TotalTime>
  <Words>487</Words>
  <Application>Microsoft Office PowerPoint</Application>
  <PresentationFormat>Widescreen</PresentationFormat>
  <Paragraphs>68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Wisp</vt:lpstr>
      <vt:lpstr>COVID-19: PROJECT CHALLENGER AND DEFENDER</vt:lpstr>
      <vt:lpstr>INTRODUCTION</vt:lpstr>
      <vt:lpstr>INTRODUCTION CONT’D</vt:lpstr>
      <vt:lpstr>OUTCOME</vt:lpstr>
      <vt:lpstr>EVOLUTION OF TECHNOLOGICAL PROCESSES</vt:lpstr>
      <vt:lpstr>EVOLUTION OF TECHNOLOGICAL PROCESSES CONT’D</vt:lpstr>
      <vt:lpstr>CONCLUDING REMARKS</vt:lpstr>
      <vt:lpstr>RECOMMENDATIONS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COVID-19: PROJECT MANAGEMENT INITIATIVES</dc:title>
  <dc:creator>Akeem Bakare</dc:creator>
  <cp:lastModifiedBy>olumuyiwa Odusanya</cp:lastModifiedBy>
  <cp:revision>29</cp:revision>
  <dcterms:created xsi:type="dcterms:W3CDTF">2020-05-15T13:23:17Z</dcterms:created>
  <dcterms:modified xsi:type="dcterms:W3CDTF">2020-12-07T10:08:54Z</dcterms:modified>
</cp:coreProperties>
</file>